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0287000" cx="18288000"/>
  <p:notesSz cx="6858000" cy="9144000"/>
  <p:embeddedFontLst>
    <p:embeddedFont>
      <p:font typeface="Century Gothic"/>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0" roundtripDataSignature="AMtx7mi+prRuXbDrZQqY7/CUxh2IreEv/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4080664-82A8-41E4-BA98-1BE59E1CDE4D}">
  <a:tblStyle styleId="{34080664-82A8-41E4-BA98-1BE59E1CDE4D}"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customschemas.google.com/relationships/presentationmetadata" Target="meta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CenturyGothic-bold.fntdata"/><Relationship Id="rId16" Type="http://schemas.openxmlformats.org/officeDocument/2006/relationships/font" Target="fonts/CenturyGothic-regular.fntdata"/><Relationship Id="rId5" Type="http://schemas.openxmlformats.org/officeDocument/2006/relationships/slideMaster" Target="slideMasters/slideMaster1.xml"/><Relationship Id="rId19" Type="http://schemas.openxmlformats.org/officeDocument/2006/relationships/font" Target="fonts/CenturyGothic-boldItalic.fntdata"/><Relationship Id="rId6" Type="http://schemas.openxmlformats.org/officeDocument/2006/relationships/notesMaster" Target="notesMasters/notesMaster1.xml"/><Relationship Id="rId18" Type="http://schemas.openxmlformats.org/officeDocument/2006/relationships/font" Target="fonts/CenturyGothic-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6" name="Google Shape;126;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7" name="Google Shape;137;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6" name="Google Shape;146;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26d76bdc6f_0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6" name="Google Shape;156;g326d76bdc6f_0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26d76bdc6f_0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6" name="Google Shape;166;g326d76bdc6f_0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26d76bdc6f_0_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6" name="Google Shape;176;g326d76bdc6f_0_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6" name="Google Shape;18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1.jpg"/><Relationship Id="rId11" Type="http://schemas.openxmlformats.org/officeDocument/2006/relationships/image" Target="../media/image1.png"/><Relationship Id="rId10" Type="http://schemas.openxmlformats.org/officeDocument/2006/relationships/image" Target="../media/image5.png"/><Relationship Id="rId12" Type="http://schemas.openxmlformats.org/officeDocument/2006/relationships/image" Target="../media/image20.png"/><Relationship Id="rId9" Type="http://schemas.openxmlformats.org/officeDocument/2006/relationships/image" Target="../media/image13.jpg"/><Relationship Id="rId5" Type="http://schemas.openxmlformats.org/officeDocument/2006/relationships/image" Target="../media/image7.png"/><Relationship Id="rId6" Type="http://schemas.openxmlformats.org/officeDocument/2006/relationships/image" Target="../media/image2.png"/><Relationship Id="rId7" Type="http://schemas.openxmlformats.org/officeDocument/2006/relationships/image" Target="../media/image8.png"/><Relationship Id="rId8"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1" Type="http://schemas.openxmlformats.org/officeDocument/2006/relationships/image" Target="../media/image20.png"/><Relationship Id="rId10" Type="http://schemas.openxmlformats.org/officeDocument/2006/relationships/image" Target="../media/image1.png"/><Relationship Id="rId13" Type="http://schemas.openxmlformats.org/officeDocument/2006/relationships/image" Target="../media/image27.png"/><Relationship Id="rId12" Type="http://schemas.openxmlformats.org/officeDocument/2006/relationships/image" Target="../media/image26.png"/><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jpg"/><Relationship Id="rId4" Type="http://schemas.openxmlformats.org/officeDocument/2006/relationships/image" Target="../media/image7.png"/><Relationship Id="rId9" Type="http://schemas.openxmlformats.org/officeDocument/2006/relationships/image" Target="../media/image5.png"/><Relationship Id="rId15" Type="http://schemas.openxmlformats.org/officeDocument/2006/relationships/hyperlink" Target="https://creativecommons.org/licenses/by-nc/4.0/legalcode.en" TargetMode="External"/><Relationship Id="rId14" Type="http://schemas.openxmlformats.org/officeDocument/2006/relationships/image" Target="../media/image25.png"/><Relationship Id="rId5" Type="http://schemas.openxmlformats.org/officeDocument/2006/relationships/image" Target="../media/image2.png"/><Relationship Id="rId6" Type="http://schemas.openxmlformats.org/officeDocument/2006/relationships/image" Target="../media/image8.png"/><Relationship Id="rId7" Type="http://schemas.openxmlformats.org/officeDocument/2006/relationships/image" Target="../media/image12.png"/><Relationship Id="rId8"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83" name="Shape 83"/>
        <p:cNvGrpSpPr/>
        <p:nvPr/>
      </p:nvGrpSpPr>
      <p:grpSpPr>
        <a:xfrm>
          <a:off x="0" y="0"/>
          <a:ext cx="0" cy="0"/>
          <a:chOff x="0" y="0"/>
          <a:chExt cx="0" cy="0"/>
        </a:xfrm>
      </p:grpSpPr>
      <p:grpSp>
        <p:nvGrpSpPr>
          <p:cNvPr id="84" name="Google Shape;84;p1"/>
          <p:cNvGrpSpPr/>
          <p:nvPr/>
        </p:nvGrpSpPr>
        <p:grpSpPr>
          <a:xfrm>
            <a:off x="1644693" y="8959365"/>
            <a:ext cx="17982161" cy="4071419"/>
            <a:chOff x="0" y="-9525"/>
            <a:chExt cx="5559109" cy="1258662"/>
          </a:xfrm>
        </p:grpSpPr>
        <p:sp>
          <p:nvSpPr>
            <p:cNvPr id="85" name="Google Shape;85;p1"/>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1"/>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87" name="Google Shape;87;p1"/>
          <p:cNvGrpSpPr/>
          <p:nvPr/>
        </p:nvGrpSpPr>
        <p:grpSpPr>
          <a:xfrm>
            <a:off x="-1047171" y="4984823"/>
            <a:ext cx="17982161" cy="3531609"/>
            <a:chOff x="0" y="-9525"/>
            <a:chExt cx="5559109" cy="1091782"/>
          </a:xfrm>
        </p:grpSpPr>
        <p:sp>
          <p:nvSpPr>
            <p:cNvPr id="88" name="Google Shape;88;p1"/>
            <p:cNvSpPr/>
            <p:nvPr/>
          </p:nvSpPr>
          <p:spPr>
            <a:xfrm>
              <a:off x="0" y="0"/>
              <a:ext cx="5559109" cy="1082257"/>
            </a:xfrm>
            <a:custGeom>
              <a:rect b="b" l="l" r="r" t="t"/>
              <a:pathLst>
                <a:path extrusionOk="0" h="1082257" w="5559109">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1"/>
            <p:cNvSpPr txBox="1"/>
            <p:nvPr/>
          </p:nvSpPr>
          <p:spPr>
            <a:xfrm>
              <a:off x="0" y="-9525"/>
              <a:ext cx="5559109" cy="109178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0" name="Google Shape;90;p1"/>
          <p:cNvGrpSpPr/>
          <p:nvPr/>
        </p:nvGrpSpPr>
        <p:grpSpPr>
          <a:xfrm>
            <a:off x="1644693" y="-307801"/>
            <a:ext cx="18587781" cy="4847185"/>
            <a:chOff x="0" y="-9525"/>
            <a:chExt cx="5746334" cy="1498487"/>
          </a:xfrm>
        </p:grpSpPr>
        <p:sp>
          <p:nvSpPr>
            <p:cNvPr id="91" name="Google Shape;91;p1"/>
            <p:cNvSpPr/>
            <p:nvPr/>
          </p:nvSpPr>
          <p:spPr>
            <a:xfrm>
              <a:off x="0" y="0"/>
              <a:ext cx="5746334" cy="1488962"/>
            </a:xfrm>
            <a:custGeom>
              <a:rect b="b" l="l" r="r" t="t"/>
              <a:pathLst>
                <a:path extrusionOk="0" h="1488962" w="5746334">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
            <p:cNvSpPr txBox="1"/>
            <p:nvPr/>
          </p:nvSpPr>
          <p:spPr>
            <a:xfrm>
              <a:off x="0" y="-9525"/>
              <a:ext cx="5746334" cy="1498487"/>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cxnSp>
        <p:nvCxnSpPr>
          <p:cNvPr id="93" name="Google Shape;93;p1"/>
          <p:cNvCxnSpPr/>
          <p:nvPr/>
        </p:nvCxnSpPr>
        <p:spPr>
          <a:xfrm>
            <a:off x="1812732" y="6958684"/>
            <a:ext cx="7579840" cy="0"/>
          </a:xfrm>
          <a:prstGeom prst="straightConnector1">
            <a:avLst/>
          </a:prstGeom>
          <a:noFill/>
          <a:ln cap="rnd" cmpd="sng" w="76200">
            <a:solidFill>
              <a:srgbClr val="FFFFFF"/>
            </a:solidFill>
            <a:prstDash val="solid"/>
            <a:round/>
            <a:headEnd len="sm" w="sm" type="none"/>
            <a:tailEnd len="sm" w="sm" type="none"/>
          </a:ln>
        </p:spPr>
      </p:cxnSp>
      <p:sp>
        <p:nvSpPr>
          <p:cNvPr id="94" name="Google Shape;94;p1"/>
          <p:cNvSpPr txBox="1"/>
          <p:nvPr/>
        </p:nvSpPr>
        <p:spPr>
          <a:xfrm>
            <a:off x="1812732" y="7186190"/>
            <a:ext cx="15695100" cy="853800"/>
          </a:xfrm>
          <a:prstGeom prst="rect">
            <a:avLst/>
          </a:prstGeom>
          <a:noFill/>
          <a:ln>
            <a:noFill/>
          </a:ln>
        </p:spPr>
        <p:txBody>
          <a:bodyPr anchorCtr="0" anchor="t" bIns="0" lIns="0" spcFirstLastPara="1" rIns="0" wrap="square" tIns="0">
            <a:spAutoFit/>
          </a:bodyPr>
          <a:lstStyle/>
          <a:p>
            <a:pPr indent="0" lvl="0" marL="0" marR="0" rtl="0" algn="just">
              <a:lnSpc>
                <a:spcPct val="109989"/>
              </a:lnSpc>
              <a:spcBef>
                <a:spcPts val="0"/>
              </a:spcBef>
              <a:spcAft>
                <a:spcPts val="0"/>
              </a:spcAft>
              <a:buClr>
                <a:srgbClr val="000000"/>
              </a:buClr>
              <a:buSzPts val="5546"/>
              <a:buFont typeface="Arial"/>
              <a:buNone/>
            </a:pPr>
            <a:r>
              <a:rPr lang="en-US" sz="5546">
                <a:solidFill>
                  <a:srgbClr val="0F2D2E"/>
                </a:solidFill>
                <a:latin typeface="Calibri"/>
                <a:ea typeface="Calibri"/>
                <a:cs typeface="Calibri"/>
                <a:sym typeface="Calibri"/>
              </a:rPr>
              <a:t>Designing Complex Arduino Projects</a:t>
            </a:r>
            <a:endParaRPr b="0" i="0" sz="1400" u="none" cap="none" strike="noStrike">
              <a:solidFill>
                <a:srgbClr val="000000"/>
              </a:solidFill>
              <a:latin typeface="Arial"/>
              <a:ea typeface="Arial"/>
              <a:cs typeface="Arial"/>
              <a:sym typeface="Arial"/>
            </a:endParaRPr>
          </a:p>
        </p:txBody>
      </p:sp>
      <p:sp>
        <p:nvSpPr>
          <p:cNvPr id="95" name="Google Shape;95;p1"/>
          <p:cNvSpPr txBox="1"/>
          <p:nvPr/>
        </p:nvSpPr>
        <p:spPr>
          <a:xfrm>
            <a:off x="1812732" y="5468870"/>
            <a:ext cx="15695100" cy="1317300"/>
          </a:xfrm>
          <a:prstGeom prst="rect">
            <a:avLst/>
          </a:prstGeom>
          <a:noFill/>
          <a:ln>
            <a:noFill/>
          </a:ln>
        </p:spPr>
        <p:txBody>
          <a:bodyPr anchorCtr="0" anchor="t" bIns="0" lIns="0" spcFirstLastPara="1" rIns="0" wrap="square" tIns="0">
            <a:spAutoFit/>
          </a:bodyPr>
          <a:lstStyle/>
          <a:p>
            <a:pPr indent="0" lvl="0" marL="0" marR="0" rtl="0" algn="just">
              <a:lnSpc>
                <a:spcPct val="110002"/>
              </a:lnSpc>
              <a:spcBef>
                <a:spcPts val="0"/>
              </a:spcBef>
              <a:spcAft>
                <a:spcPts val="0"/>
              </a:spcAft>
              <a:buClr>
                <a:srgbClr val="000000"/>
              </a:buClr>
              <a:buSzPts val="8558"/>
              <a:buFont typeface="Arial"/>
              <a:buNone/>
            </a:pPr>
            <a:r>
              <a:rPr lang="en-US" sz="8558">
                <a:solidFill>
                  <a:srgbClr val="0F2D2E"/>
                </a:solidFill>
                <a:latin typeface="Century Gothic"/>
                <a:ea typeface="Century Gothic"/>
                <a:cs typeface="Century Gothic"/>
                <a:sym typeface="Century Gothic"/>
              </a:rPr>
              <a:t>Module 5.2</a:t>
            </a:r>
            <a:r>
              <a:rPr b="0" i="0" lang="en-US" sz="8558" u="none" cap="none" strike="noStrike">
                <a:solidFill>
                  <a:srgbClr val="0F2D2E"/>
                </a:solidFill>
                <a:latin typeface="Century Gothic"/>
                <a:ea typeface="Century Gothic"/>
                <a:cs typeface="Century Gothic"/>
                <a:sym typeface="Century Gothic"/>
              </a:rPr>
              <a:t> </a:t>
            </a:r>
            <a:endParaRPr b="0" i="0" sz="1400" u="none" cap="none" strike="noStrike">
              <a:solidFill>
                <a:srgbClr val="000000"/>
              </a:solidFill>
              <a:latin typeface="Arial"/>
              <a:ea typeface="Arial"/>
              <a:cs typeface="Arial"/>
              <a:sym typeface="Arial"/>
            </a:endParaRPr>
          </a:p>
        </p:txBody>
      </p:sp>
      <p:sp>
        <p:nvSpPr>
          <p:cNvPr id="96" name="Google Shape;96;p1"/>
          <p:cNvSpPr/>
          <p:nvPr/>
        </p:nvSpPr>
        <p:spPr>
          <a:xfrm>
            <a:off x="13849129" y="1028700"/>
            <a:ext cx="3248246" cy="714614"/>
          </a:xfrm>
          <a:custGeom>
            <a:rect b="b" l="l" r="r" t="t"/>
            <a:pathLst>
              <a:path extrusionOk="0" h="714614" w="3248246">
                <a:moveTo>
                  <a:pt x="0" y="0"/>
                </a:moveTo>
                <a:lnTo>
                  <a:pt x="3248246" y="0"/>
                </a:lnTo>
                <a:lnTo>
                  <a:pt x="3248246" y="714614"/>
                </a:lnTo>
                <a:lnTo>
                  <a:pt x="0" y="714614"/>
                </a:lnTo>
                <a:lnTo>
                  <a:pt x="0" y="0"/>
                </a:lnTo>
                <a:close/>
              </a:path>
            </a:pathLst>
          </a:custGeom>
          <a:blipFill rotWithShape="1">
            <a:blip r:embed="rId3">
              <a:alphaModFix/>
            </a:blip>
            <a:stretch>
              <a:fillRect b="-660" l="0" r="0" t="-65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7" name="Google Shape;97;p1"/>
          <p:cNvSpPr txBox="1"/>
          <p:nvPr/>
        </p:nvSpPr>
        <p:spPr>
          <a:xfrm>
            <a:off x="13849129" y="1902759"/>
            <a:ext cx="3248246" cy="314128"/>
          </a:xfrm>
          <a:prstGeom prst="rect">
            <a:avLst/>
          </a:prstGeom>
          <a:noFill/>
          <a:ln>
            <a:noFill/>
          </a:ln>
        </p:spPr>
        <p:txBody>
          <a:bodyPr anchorCtr="0" anchor="t" bIns="0" lIns="0" spcFirstLastPara="1" rIns="0" wrap="square" tIns="0">
            <a:spAutoFit/>
          </a:bodyPr>
          <a:lstStyle/>
          <a:p>
            <a:pPr indent="0" lvl="0" marL="0" marR="0" rtl="0" algn="just">
              <a:lnSpc>
                <a:spcPct val="109982"/>
              </a:lnSpc>
              <a:spcBef>
                <a:spcPts val="0"/>
              </a:spcBef>
              <a:spcAft>
                <a:spcPts val="0"/>
              </a:spcAft>
              <a:buClr>
                <a:srgbClr val="000000"/>
              </a:buClr>
              <a:buSzPts val="2234"/>
              <a:buFont typeface="Arial"/>
              <a:buNone/>
            </a:pPr>
            <a:r>
              <a:rPr b="0" i="0" lang="en-US" sz="2234" u="none" cap="none" strike="noStrike">
                <a:solidFill>
                  <a:srgbClr val="0F2D2E"/>
                </a:solidFill>
                <a:latin typeface="Century Gothic"/>
                <a:ea typeface="Century Gothic"/>
                <a:cs typeface="Century Gothic"/>
                <a:sym typeface="Century Gothic"/>
              </a:rPr>
              <a:t>Day Month Year</a:t>
            </a:r>
            <a:endParaRPr b="0" i="0" sz="1400" u="none" cap="none" strike="noStrike">
              <a:solidFill>
                <a:srgbClr val="000000"/>
              </a:solidFill>
              <a:latin typeface="Arial"/>
              <a:ea typeface="Arial"/>
              <a:cs typeface="Arial"/>
              <a:sym typeface="Arial"/>
            </a:endParaRPr>
          </a:p>
        </p:txBody>
      </p:sp>
      <p:sp>
        <p:nvSpPr>
          <p:cNvPr id="98" name="Google Shape;98;p1"/>
          <p:cNvSpPr/>
          <p:nvPr/>
        </p:nvSpPr>
        <p:spPr>
          <a:xfrm>
            <a:off x="2288229" y="9334337"/>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9" name="Google Shape;99;p1"/>
          <p:cNvSpPr/>
          <p:nvPr/>
        </p:nvSpPr>
        <p:spPr>
          <a:xfrm>
            <a:off x="8468919" y="9508232"/>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p1"/>
          <p:cNvSpPr/>
          <p:nvPr/>
        </p:nvSpPr>
        <p:spPr>
          <a:xfrm>
            <a:off x="6736443" y="9311482"/>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6">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1" name="Google Shape;101;p1"/>
          <p:cNvSpPr/>
          <p:nvPr/>
        </p:nvSpPr>
        <p:spPr>
          <a:xfrm>
            <a:off x="16647789" y="9340040"/>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2" name="Google Shape;102;p1"/>
          <p:cNvSpPr/>
          <p:nvPr/>
        </p:nvSpPr>
        <p:spPr>
          <a:xfrm>
            <a:off x="15086784" y="9305793"/>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3" name="Google Shape;103;p1"/>
          <p:cNvSpPr/>
          <p:nvPr/>
        </p:nvSpPr>
        <p:spPr>
          <a:xfrm>
            <a:off x="4245223" y="9445918"/>
            <a:ext cx="1838725" cy="671206"/>
          </a:xfrm>
          <a:custGeom>
            <a:rect b="b" l="l" r="r" t="t"/>
            <a:pathLst>
              <a:path extrusionOk="0" h="671206" w="1838725">
                <a:moveTo>
                  <a:pt x="0" y="0"/>
                </a:moveTo>
                <a:lnTo>
                  <a:pt x="1838726" y="0"/>
                </a:lnTo>
                <a:lnTo>
                  <a:pt x="1838726" y="671206"/>
                </a:lnTo>
                <a:lnTo>
                  <a:pt x="0" y="671206"/>
                </a:lnTo>
                <a:lnTo>
                  <a:pt x="0" y="0"/>
                </a:lnTo>
                <a:close/>
              </a:path>
            </a:pathLst>
          </a:custGeom>
          <a:blipFill rotWithShape="1">
            <a:blip r:embed="rId9">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4" name="Google Shape;104;p1"/>
          <p:cNvSpPr/>
          <p:nvPr/>
        </p:nvSpPr>
        <p:spPr>
          <a:xfrm>
            <a:off x="12961428" y="9198507"/>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10">
              <a:alphaModFix/>
            </a:blip>
            <a:stretch>
              <a:fillRect b="-20269" l="0" r="0" t="-20266"/>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5" name="Google Shape;105;p1"/>
          <p:cNvSpPr/>
          <p:nvPr/>
        </p:nvSpPr>
        <p:spPr>
          <a:xfrm>
            <a:off x="11154547" y="9388809"/>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06" name="Google Shape;106;p1"/>
          <p:cNvPicPr preferRelativeResize="0"/>
          <p:nvPr/>
        </p:nvPicPr>
        <p:blipFill rotWithShape="1">
          <a:blip r:embed="rId12">
            <a:alphaModFix/>
          </a:blip>
          <a:srcRect b="0" l="0" r="0" t="0"/>
          <a:stretch/>
        </p:blipFill>
        <p:spPr>
          <a:xfrm>
            <a:off x="1728002" y="137848"/>
            <a:ext cx="4764034" cy="476403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10"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cap="flat" cmpd="sng" w="76200">
            <a:solidFill>
              <a:srgbClr val="FFFFFF"/>
            </a:solidFill>
            <a:prstDash val="solid"/>
            <a:round/>
            <a:headEnd len="sm" w="sm" type="none"/>
            <a:tailEnd len="sm" w="sm" type="none"/>
          </a:ln>
        </p:spPr>
      </p:cxnSp>
      <p:sp>
        <p:nvSpPr>
          <p:cNvPr id="112" name="Google Shape;112;p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3" name="Google Shape;113;p2"/>
          <p:cNvSpPr txBox="1"/>
          <p:nvPr/>
        </p:nvSpPr>
        <p:spPr>
          <a:xfrm>
            <a:off x="3838649" y="1853975"/>
            <a:ext cx="10610702" cy="8985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alibri"/>
                <a:ea typeface="Calibri"/>
                <a:cs typeface="Calibri"/>
                <a:sym typeface="Calibri"/>
              </a:rPr>
              <a:t>Table of</a:t>
            </a:r>
            <a:endParaRPr b="0" i="0" sz="1400" u="none" cap="none" strike="noStrike">
              <a:solidFill>
                <a:srgbClr val="000000"/>
              </a:solidFill>
              <a:latin typeface="Arial"/>
              <a:ea typeface="Arial"/>
              <a:cs typeface="Arial"/>
              <a:sym typeface="Arial"/>
            </a:endParaRPr>
          </a:p>
        </p:txBody>
      </p:sp>
      <p:sp>
        <p:nvSpPr>
          <p:cNvPr id="114" name="Google Shape;114;p2"/>
          <p:cNvSpPr txBox="1"/>
          <p:nvPr/>
        </p:nvSpPr>
        <p:spPr>
          <a:xfrm>
            <a:off x="3713044" y="5572338"/>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Understanding Real-World Challenges</a:t>
            </a:r>
            <a:endParaRPr b="0" i="0" sz="1400" u="none" cap="none" strike="noStrike">
              <a:solidFill>
                <a:srgbClr val="000000"/>
              </a:solidFill>
              <a:latin typeface="Arial"/>
              <a:ea typeface="Arial"/>
              <a:cs typeface="Arial"/>
              <a:sym typeface="Arial"/>
            </a:endParaRPr>
          </a:p>
        </p:txBody>
      </p:sp>
      <p:sp>
        <p:nvSpPr>
          <p:cNvPr id="115" name="Google Shape;115;p2"/>
          <p:cNvSpPr txBox="1"/>
          <p:nvPr/>
        </p:nvSpPr>
        <p:spPr>
          <a:xfrm>
            <a:off x="362880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01</a:t>
            </a:r>
            <a:endParaRPr b="0" i="0" sz="1400" u="none" cap="none" strike="noStrike">
              <a:solidFill>
                <a:srgbClr val="000000"/>
              </a:solidFill>
              <a:latin typeface="Arial"/>
              <a:ea typeface="Arial"/>
              <a:cs typeface="Arial"/>
              <a:sym typeface="Arial"/>
            </a:endParaRPr>
          </a:p>
        </p:txBody>
      </p:sp>
      <p:sp>
        <p:nvSpPr>
          <p:cNvPr id="116" name="Google Shape;116;p2"/>
          <p:cNvSpPr txBox="1"/>
          <p:nvPr/>
        </p:nvSpPr>
        <p:spPr>
          <a:xfrm>
            <a:off x="649426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02</a:t>
            </a:r>
            <a:endParaRPr b="0" i="0" sz="1400" u="none" cap="none" strike="noStrike">
              <a:solidFill>
                <a:srgbClr val="000000"/>
              </a:solidFill>
              <a:latin typeface="Arial"/>
              <a:ea typeface="Arial"/>
              <a:cs typeface="Arial"/>
              <a:sym typeface="Arial"/>
            </a:endParaRPr>
          </a:p>
        </p:txBody>
      </p:sp>
      <p:sp>
        <p:nvSpPr>
          <p:cNvPr id="117" name="Google Shape;117;p2"/>
          <p:cNvSpPr txBox="1"/>
          <p:nvPr/>
        </p:nvSpPr>
        <p:spPr>
          <a:xfrm>
            <a:off x="942688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03</a:t>
            </a:r>
            <a:endParaRPr b="0" i="0" sz="1400" u="none" cap="none" strike="noStrike">
              <a:solidFill>
                <a:srgbClr val="000000"/>
              </a:solidFill>
              <a:latin typeface="Arial"/>
              <a:ea typeface="Arial"/>
              <a:cs typeface="Arial"/>
              <a:sym typeface="Arial"/>
            </a:endParaRPr>
          </a:p>
        </p:txBody>
      </p:sp>
      <p:sp>
        <p:nvSpPr>
          <p:cNvPr id="118" name="Google Shape;118;p2"/>
          <p:cNvSpPr txBox="1"/>
          <p:nvPr/>
        </p:nvSpPr>
        <p:spPr>
          <a:xfrm>
            <a:off x="1235917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04</a:t>
            </a:r>
            <a:endParaRPr b="0" i="0" sz="1400" u="none" cap="none" strike="noStrike">
              <a:solidFill>
                <a:srgbClr val="000000"/>
              </a:solidFill>
              <a:latin typeface="Arial"/>
              <a:ea typeface="Arial"/>
              <a:cs typeface="Arial"/>
              <a:sym typeface="Arial"/>
            </a:endParaRPr>
          </a:p>
        </p:txBody>
      </p:sp>
      <p:sp>
        <p:nvSpPr>
          <p:cNvPr id="119" name="Google Shape;119;p2"/>
          <p:cNvSpPr txBox="1"/>
          <p:nvPr/>
        </p:nvSpPr>
        <p:spPr>
          <a:xfrm>
            <a:off x="6662736"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Breaking Down the Problem</a:t>
            </a:r>
            <a:endParaRPr b="0" i="0" sz="1400" u="none" cap="none" strike="noStrike">
              <a:solidFill>
                <a:srgbClr val="000000"/>
              </a:solidFill>
              <a:latin typeface="Arial"/>
              <a:ea typeface="Arial"/>
              <a:cs typeface="Arial"/>
              <a:sym typeface="Arial"/>
            </a:endParaRPr>
          </a:p>
        </p:txBody>
      </p:sp>
      <p:sp>
        <p:nvSpPr>
          <p:cNvPr id="120" name="Google Shape;120;p2"/>
          <p:cNvSpPr txBox="1"/>
          <p:nvPr/>
        </p:nvSpPr>
        <p:spPr>
          <a:xfrm>
            <a:off x="9612429"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Selecting Tools and Components</a:t>
            </a:r>
            <a:endParaRPr b="0" i="0" sz="1400" u="none" cap="none" strike="noStrike">
              <a:solidFill>
                <a:srgbClr val="000000"/>
              </a:solidFill>
              <a:latin typeface="Arial"/>
              <a:ea typeface="Arial"/>
              <a:cs typeface="Arial"/>
              <a:sym typeface="Arial"/>
            </a:endParaRPr>
          </a:p>
        </p:txBody>
      </p:sp>
      <p:sp>
        <p:nvSpPr>
          <p:cNvPr id="121" name="Google Shape;121;p2"/>
          <p:cNvSpPr txBox="1"/>
          <p:nvPr/>
        </p:nvSpPr>
        <p:spPr>
          <a:xfrm>
            <a:off x="12562122"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Planning Your Approach</a:t>
            </a:r>
            <a:endParaRPr b="0" i="0" sz="1400" u="none" cap="none" strike="noStrike">
              <a:solidFill>
                <a:srgbClr val="000000"/>
              </a:solidFill>
              <a:latin typeface="Arial"/>
              <a:ea typeface="Arial"/>
              <a:cs typeface="Arial"/>
              <a:sym typeface="Arial"/>
            </a:endParaRPr>
          </a:p>
        </p:txBody>
      </p:sp>
      <p:sp>
        <p:nvSpPr>
          <p:cNvPr id="122" name="Google Shape;122;p2"/>
          <p:cNvSpPr txBox="1"/>
          <p:nvPr/>
        </p:nvSpPr>
        <p:spPr>
          <a:xfrm>
            <a:off x="3838615" y="2876325"/>
            <a:ext cx="10610702" cy="108839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7700"/>
              <a:buFont typeface="Arial"/>
              <a:buNone/>
            </a:pPr>
            <a:r>
              <a:rPr b="0" i="0" lang="en-US" sz="7700" u="none" cap="none" strike="noStrike">
                <a:solidFill>
                  <a:srgbClr val="0F2D2E"/>
                </a:solidFill>
                <a:latin typeface="Century Gothic"/>
                <a:ea typeface="Century Gothic"/>
                <a:cs typeface="Century Gothic"/>
                <a:sym typeface="Century Gothic"/>
              </a:rPr>
              <a:t>CONTENTS</a:t>
            </a:r>
            <a:endParaRPr b="0" i="0" sz="1400" u="none" cap="none" strike="noStrike">
              <a:solidFill>
                <a:srgbClr val="000000"/>
              </a:solidFill>
              <a:latin typeface="Arial"/>
              <a:ea typeface="Arial"/>
              <a:cs typeface="Arial"/>
              <a:sym typeface="Arial"/>
            </a:endParaRPr>
          </a:p>
        </p:txBody>
      </p:sp>
      <p:pic>
        <p:nvPicPr>
          <p:cNvPr id="123" name="Google Shape;123;p2"/>
          <p:cNvPicPr preferRelativeResize="0"/>
          <p:nvPr/>
        </p:nvPicPr>
        <p:blipFill rotWithShape="1">
          <a:blip r:embed="rId4">
            <a:alphaModFix/>
          </a:blip>
          <a:srcRect b="0" l="0" r="0" t="0"/>
          <a:stretch/>
        </p:blipFill>
        <p:spPr>
          <a:xfrm>
            <a:off x="15316200" y="0"/>
            <a:ext cx="3230020" cy="32300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27" name="Shape 127"/>
        <p:cNvGrpSpPr/>
        <p:nvPr/>
      </p:nvGrpSpPr>
      <p:grpSpPr>
        <a:xfrm>
          <a:off x="0" y="0"/>
          <a:ext cx="0" cy="0"/>
          <a:chOff x="0" y="0"/>
          <a:chExt cx="0" cy="0"/>
        </a:xfrm>
      </p:grpSpPr>
      <p:grpSp>
        <p:nvGrpSpPr>
          <p:cNvPr id="128" name="Google Shape;128;p3"/>
          <p:cNvGrpSpPr/>
          <p:nvPr/>
        </p:nvGrpSpPr>
        <p:grpSpPr>
          <a:xfrm>
            <a:off x="-1047171" y="2304726"/>
            <a:ext cx="17982161" cy="5730251"/>
            <a:chOff x="0" y="-9525"/>
            <a:chExt cx="5559109" cy="1771483"/>
          </a:xfrm>
        </p:grpSpPr>
        <p:sp>
          <p:nvSpPr>
            <p:cNvPr id="129" name="Google Shape;129;p3"/>
            <p:cNvSpPr/>
            <p:nvPr/>
          </p:nvSpPr>
          <p:spPr>
            <a:xfrm>
              <a:off x="0" y="0"/>
              <a:ext cx="5559109" cy="1761958"/>
            </a:xfrm>
            <a:custGeom>
              <a:rect b="b" l="l" r="r" t="t"/>
              <a:pathLst>
                <a:path extrusionOk="0" h="1761958" w="5559109">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3"/>
            <p:cNvSpPr txBox="1"/>
            <p:nvPr/>
          </p:nvSpPr>
          <p:spPr>
            <a:xfrm>
              <a:off x="0" y="-9525"/>
              <a:ext cx="5559109" cy="1771483"/>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31" name="Google Shape;131;p3"/>
          <p:cNvSpPr txBox="1"/>
          <p:nvPr/>
        </p:nvSpPr>
        <p:spPr>
          <a:xfrm>
            <a:off x="1284530" y="3899713"/>
            <a:ext cx="15974700" cy="1308600"/>
          </a:xfrm>
          <a:prstGeom prst="rect">
            <a:avLst/>
          </a:prstGeom>
          <a:noFill/>
          <a:ln>
            <a:noFill/>
          </a:ln>
        </p:spPr>
        <p:txBody>
          <a:bodyPr anchorCtr="0" anchor="t" bIns="0" lIns="0" spcFirstLastPara="1" rIns="0" wrap="square" tIns="0">
            <a:spAutoFit/>
          </a:bodyPr>
          <a:lstStyle/>
          <a:p>
            <a:pPr indent="0" lvl="0" marL="0" marR="0" rtl="0" algn="ctr">
              <a:lnSpc>
                <a:spcPct val="139995"/>
              </a:lnSpc>
              <a:spcBef>
                <a:spcPts val="0"/>
              </a:spcBef>
              <a:spcAft>
                <a:spcPts val="0"/>
              </a:spcAft>
              <a:buClr>
                <a:srgbClr val="000000"/>
              </a:buClr>
              <a:buSzPts val="8501"/>
              <a:buFont typeface="Arial"/>
              <a:buNone/>
            </a:pPr>
            <a:r>
              <a:rPr lang="en-US" sz="8501">
                <a:solidFill>
                  <a:srgbClr val="0F2D2E"/>
                </a:solidFill>
                <a:latin typeface="Century Gothic"/>
                <a:ea typeface="Century Gothic"/>
                <a:cs typeface="Century Gothic"/>
                <a:sym typeface="Century Gothic"/>
              </a:rPr>
              <a:t>Lesson </a:t>
            </a:r>
            <a:r>
              <a:rPr b="0" i="0" lang="en-US" sz="8501" u="none" cap="none" strike="noStrike">
                <a:solidFill>
                  <a:srgbClr val="0F2D2E"/>
                </a:solidFill>
                <a:latin typeface="Century Gothic"/>
                <a:ea typeface="Century Gothic"/>
                <a:cs typeface="Century Gothic"/>
                <a:sym typeface="Century Gothic"/>
              </a:rPr>
              <a:t>1</a:t>
            </a:r>
            <a:endParaRPr b="0" i="0" sz="1400" u="none" cap="none" strike="noStrike">
              <a:solidFill>
                <a:srgbClr val="000000"/>
              </a:solidFill>
              <a:latin typeface="Arial"/>
              <a:ea typeface="Arial"/>
              <a:cs typeface="Arial"/>
              <a:sym typeface="Arial"/>
            </a:endParaRPr>
          </a:p>
        </p:txBody>
      </p:sp>
      <p:sp>
        <p:nvSpPr>
          <p:cNvPr id="132" name="Google Shape;132;p3"/>
          <p:cNvSpPr txBox="1"/>
          <p:nvPr/>
        </p:nvSpPr>
        <p:spPr>
          <a:xfrm>
            <a:off x="1711756" y="5107763"/>
            <a:ext cx="15291600" cy="221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6000"/>
              <a:buFont typeface="Arial"/>
              <a:buNone/>
            </a:pPr>
            <a:r>
              <a:rPr lang="en-US" sz="6000">
                <a:solidFill>
                  <a:srgbClr val="0F2D2E"/>
                </a:solidFill>
                <a:latin typeface="Century Gothic"/>
                <a:ea typeface="Century Gothic"/>
                <a:cs typeface="Century Gothic"/>
                <a:sym typeface="Century Gothic"/>
              </a:rPr>
              <a:t>Analyzing Real-World Challenges for Arduino Solutions</a:t>
            </a:r>
            <a:endParaRPr b="0" i="0" sz="1400" u="none" cap="none" strike="noStrike">
              <a:solidFill>
                <a:srgbClr val="000000"/>
              </a:solidFill>
              <a:latin typeface="Arial"/>
              <a:ea typeface="Arial"/>
              <a:cs typeface="Arial"/>
              <a:sym typeface="Arial"/>
            </a:endParaRPr>
          </a:p>
        </p:txBody>
      </p:sp>
      <p:sp>
        <p:nvSpPr>
          <p:cNvPr id="133" name="Google Shape;133;p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34" name="Google Shape;134;p3"/>
          <p:cNvPicPr preferRelativeResize="0"/>
          <p:nvPr/>
        </p:nvPicPr>
        <p:blipFill rotWithShape="1">
          <a:blip r:embed="rId4">
            <a:alphaModFix/>
          </a:blip>
          <a:srcRect b="0" l="0" r="0" t="0"/>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5"/>
          <p:cNvSpPr txBox="1"/>
          <p:nvPr/>
        </p:nvSpPr>
        <p:spPr>
          <a:xfrm>
            <a:off x="1687783" y="3509772"/>
            <a:ext cx="15219900" cy="3476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In this lesson, you’ll learn how to analyze real-world challenges and break them down into manageable parts that can be solved using Arduino. By the end of this lesson, you'll know how to:</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1.	Identify a problem that can be addressed with Arduino.</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2.	Break the problem into smaller, solvable tasks.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3.	Select appropriate tools, components, and strategies for your solution.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sp>
        <p:nvSpPr>
          <p:cNvPr id="140" name="Google Shape;140;p5"/>
          <p:cNvSpPr txBox="1"/>
          <p:nvPr/>
        </p:nvSpPr>
        <p:spPr>
          <a:xfrm>
            <a:off x="1687782" y="1103606"/>
            <a:ext cx="14085600" cy="8004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5200">
                <a:solidFill>
                  <a:srgbClr val="0F2D2E"/>
                </a:solidFill>
                <a:latin typeface="Century Gothic"/>
                <a:ea typeface="Century Gothic"/>
                <a:cs typeface="Century Gothic"/>
                <a:sym typeface="Century Gothic"/>
              </a:rPr>
              <a:t>Real-World Challenges for Arduino Solutions</a:t>
            </a:r>
            <a:endParaRPr b="0" i="0" sz="5200" u="none" cap="none" strike="noStrike">
              <a:solidFill>
                <a:srgbClr val="0F2D2E"/>
              </a:solidFill>
              <a:latin typeface="Century Gothic"/>
              <a:ea typeface="Century Gothic"/>
              <a:cs typeface="Century Gothic"/>
              <a:sym typeface="Century Gothic"/>
            </a:endParaRPr>
          </a:p>
        </p:txBody>
      </p:sp>
      <p:cxnSp>
        <p:nvCxnSpPr>
          <p:cNvPr id="141" name="Google Shape;141;p5"/>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42" name="Google Shape;142;p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43" name="Google Shape;143;p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1"/>
          <p:cNvSpPr txBox="1"/>
          <p:nvPr/>
        </p:nvSpPr>
        <p:spPr>
          <a:xfrm>
            <a:off x="1687783" y="3509772"/>
            <a:ext cx="15219900" cy="39969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Think about the world around you. Many problems can be solved by automating tasks, monitoring conditions, or creating tools. Here are some examples: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Challenge: Keeping plants watered when you're away.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Solution Idea: Use an Arduino to monitor soil moisture and control a water pump.</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Challenge: Making your room more energy-efficient.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Solution Idea: Create a system to turn off lights automatically when no one is in the room.</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49" name="Google Shape;149;p21"/>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50" name="Google Shape;150;p21"/>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Step 1: Understanding Real-World Challenges</a:t>
            </a:r>
            <a:endParaRPr/>
          </a:p>
        </p:txBody>
      </p:sp>
      <p:sp>
        <p:nvSpPr>
          <p:cNvPr id="151" name="Google Shape;151;p21"/>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52" name="Google Shape;152;p21"/>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53" name="Google Shape;153;p21"/>
          <p:cNvSpPr txBox="1"/>
          <p:nvPr/>
        </p:nvSpPr>
        <p:spPr>
          <a:xfrm>
            <a:off x="1687783" y="1038326"/>
            <a:ext cx="14085600" cy="8004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7300"/>
              <a:buFont typeface="Arial"/>
              <a:buNone/>
            </a:pPr>
            <a:r>
              <a:rPr lang="en-US" sz="5200">
                <a:solidFill>
                  <a:srgbClr val="0F2D2E"/>
                </a:solidFill>
                <a:latin typeface="Century Gothic"/>
                <a:ea typeface="Century Gothic"/>
                <a:cs typeface="Century Gothic"/>
                <a:sym typeface="Century Gothic"/>
              </a:rPr>
              <a:t>Real-World Challenges for Arduino Solutions</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326d76bdc6f_0_7"/>
          <p:cNvSpPr txBox="1"/>
          <p:nvPr/>
        </p:nvSpPr>
        <p:spPr>
          <a:xfrm>
            <a:off x="1687783" y="3509772"/>
            <a:ext cx="15219900" cy="3476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Solving a challenge requires breaking it into smaller tasks. Let’s practice this with the plant-watering example: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1.	Monitor soil moisture: Use a moisture sensor to detect if the soil is dry.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2.	Activate the pump: Connect a relay to turn the pump on when needed.</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3.	Stop watering: Ensure the pump turns off once the soil is wet.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59" name="Google Shape;159;g326d76bdc6f_0_7"/>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160" name="Google Shape;160;g326d76bdc6f_0_7"/>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Step 2: Breaking Down the Problem</a:t>
            </a:r>
            <a:endParaRPr/>
          </a:p>
        </p:txBody>
      </p:sp>
      <p:sp>
        <p:nvSpPr>
          <p:cNvPr id="161" name="Google Shape;161;g326d76bdc6f_0_7"/>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62" name="Google Shape;162;g326d76bdc6f_0_7"/>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63" name="Google Shape;163;g326d76bdc6f_0_7"/>
          <p:cNvSpPr txBox="1"/>
          <p:nvPr/>
        </p:nvSpPr>
        <p:spPr>
          <a:xfrm>
            <a:off x="1687783" y="1038326"/>
            <a:ext cx="14085600" cy="8004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7300"/>
              <a:buFont typeface="Arial"/>
              <a:buNone/>
            </a:pPr>
            <a:r>
              <a:rPr lang="en-US" sz="5200">
                <a:solidFill>
                  <a:srgbClr val="0F2D2E"/>
                </a:solidFill>
                <a:latin typeface="Century Gothic"/>
                <a:ea typeface="Century Gothic"/>
                <a:cs typeface="Century Gothic"/>
                <a:sym typeface="Century Gothic"/>
              </a:rPr>
              <a:t>Real-World Challenges for Arduino Solutions</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g326d76bdc6f_0_18"/>
          <p:cNvSpPr txBox="1"/>
          <p:nvPr/>
        </p:nvSpPr>
        <p:spPr>
          <a:xfrm>
            <a:off x="1687783" y="3509772"/>
            <a:ext cx="15219900" cy="4517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Now that we’ve broken down the problem, we can choose the right tools to solve it. For the plant-watering system, you’d need:</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Arduino Board: The brain of your project.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Soil Moisture Sensor: To detect moisture levels.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Relay Module: To control the water pump.</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Water Pump: To supply water.</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Power Supply: To power the system.</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69" name="Google Shape;169;g326d76bdc6f_0_18"/>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170" name="Google Shape;170;g326d76bdc6f_0_18"/>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Step 3: Selecting Tools and Components</a:t>
            </a:r>
            <a:endParaRPr/>
          </a:p>
        </p:txBody>
      </p:sp>
      <p:sp>
        <p:nvSpPr>
          <p:cNvPr id="171" name="Google Shape;171;g326d76bdc6f_0_18"/>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72" name="Google Shape;172;g326d76bdc6f_0_18"/>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73" name="Google Shape;173;g326d76bdc6f_0_18"/>
          <p:cNvSpPr txBox="1"/>
          <p:nvPr/>
        </p:nvSpPr>
        <p:spPr>
          <a:xfrm>
            <a:off x="1687783" y="1038326"/>
            <a:ext cx="14085600" cy="8004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7300"/>
              <a:buFont typeface="Arial"/>
              <a:buNone/>
            </a:pPr>
            <a:r>
              <a:rPr lang="en-US" sz="5200">
                <a:solidFill>
                  <a:srgbClr val="0F2D2E"/>
                </a:solidFill>
                <a:latin typeface="Century Gothic"/>
                <a:ea typeface="Century Gothic"/>
                <a:cs typeface="Century Gothic"/>
                <a:sym typeface="Century Gothic"/>
              </a:rPr>
              <a:t>Real-World Challenges for Arduino Solutions</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326d76bdc6f_0_29"/>
          <p:cNvSpPr txBox="1"/>
          <p:nvPr/>
        </p:nvSpPr>
        <p:spPr>
          <a:xfrm>
            <a:off x="1687783" y="3509772"/>
            <a:ext cx="15219900" cy="3476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Before starting, it’s essential to plan how everything will connect and work. Draw a diagram or flowchart of your project. For the plant-watering system, the flowchart might look like this: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1.	Sensor reads moisture level.</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2.	If moisture is low, activate the pump.</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3.	If moisture is sufficient, turn off the pump.</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79" name="Google Shape;179;g326d76bdc6f_0_29"/>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180" name="Google Shape;180;g326d76bdc6f_0_29"/>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Step 4: Planning Your Approach</a:t>
            </a:r>
            <a:endParaRPr/>
          </a:p>
        </p:txBody>
      </p:sp>
      <p:sp>
        <p:nvSpPr>
          <p:cNvPr id="181" name="Google Shape;181;g326d76bdc6f_0_29"/>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82" name="Google Shape;182;g326d76bdc6f_0_29"/>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83" name="Google Shape;183;g326d76bdc6f_0_29"/>
          <p:cNvSpPr txBox="1"/>
          <p:nvPr/>
        </p:nvSpPr>
        <p:spPr>
          <a:xfrm>
            <a:off x="1687783" y="1038326"/>
            <a:ext cx="14085600" cy="8004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7300"/>
              <a:buFont typeface="Arial"/>
              <a:buNone/>
            </a:pPr>
            <a:r>
              <a:rPr lang="en-US" sz="5200">
                <a:solidFill>
                  <a:srgbClr val="0F2D2E"/>
                </a:solidFill>
                <a:latin typeface="Century Gothic"/>
                <a:ea typeface="Century Gothic"/>
                <a:cs typeface="Century Gothic"/>
                <a:sym typeface="Century Gothic"/>
              </a:rPr>
              <a:t>Real-World Challenges for Arduino Solutions</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87" name="Shape 187"/>
        <p:cNvGrpSpPr/>
        <p:nvPr/>
      </p:nvGrpSpPr>
      <p:grpSpPr>
        <a:xfrm>
          <a:off x="0" y="0"/>
          <a:ext cx="0" cy="0"/>
          <a:chOff x="0" y="0"/>
          <a:chExt cx="0" cy="0"/>
        </a:xfrm>
      </p:grpSpPr>
      <p:grpSp>
        <p:nvGrpSpPr>
          <p:cNvPr id="188" name="Google Shape;188;p8"/>
          <p:cNvGrpSpPr/>
          <p:nvPr/>
        </p:nvGrpSpPr>
        <p:grpSpPr>
          <a:xfrm>
            <a:off x="-590334" y="-2737919"/>
            <a:ext cx="17982161" cy="4071419"/>
            <a:chOff x="0" y="-9525"/>
            <a:chExt cx="5559109" cy="1258662"/>
          </a:xfrm>
        </p:grpSpPr>
        <p:sp>
          <p:nvSpPr>
            <p:cNvPr id="189" name="Google Shape;189;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91" name="Google Shape;191;p8"/>
          <p:cNvSpPr/>
          <p:nvPr/>
        </p:nvSpPr>
        <p:spPr>
          <a:xfrm>
            <a:off x="1584780" y="1958660"/>
            <a:ext cx="19603058" cy="5699440"/>
          </a:xfrm>
          <a:custGeom>
            <a:rect b="b" l="l" r="r" t="t"/>
            <a:pathLst>
              <a:path extrusionOk="0" h="1761958" w="6060203">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92" name="Google Shape;192;p8"/>
          <p:cNvSpPr txBox="1"/>
          <p:nvPr/>
        </p:nvSpPr>
        <p:spPr>
          <a:xfrm>
            <a:off x="1584780" y="2308849"/>
            <a:ext cx="19603058" cy="5730251"/>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93" name="Google Shape;193;p8"/>
          <p:cNvSpPr txBox="1"/>
          <p:nvPr/>
        </p:nvSpPr>
        <p:spPr>
          <a:xfrm>
            <a:off x="8929167" y="2895321"/>
            <a:ext cx="5531375" cy="410767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11189"/>
              <a:buFont typeface="Arial"/>
              <a:buNone/>
            </a:pPr>
            <a:r>
              <a:rPr b="0" i="0" lang="en-US" sz="11189" u="none" cap="none" strike="noStrike">
                <a:solidFill>
                  <a:srgbClr val="0F2D2E"/>
                </a:solidFill>
                <a:latin typeface="Century Gothic"/>
                <a:ea typeface="Century Gothic"/>
                <a:cs typeface="Century Gothic"/>
                <a:sym typeface="Century Gothic"/>
              </a:rPr>
              <a:t>THANK </a:t>
            </a:r>
            <a:endParaRPr b="0" i="0" sz="1400" u="none" cap="none" strike="noStrike">
              <a:solidFill>
                <a:srgbClr val="000000"/>
              </a:solidFill>
              <a:latin typeface="Arial"/>
              <a:ea typeface="Arial"/>
              <a:cs typeface="Arial"/>
              <a:sym typeface="Arial"/>
            </a:endParaRPr>
          </a:p>
          <a:p>
            <a:pPr indent="0" lvl="0" marL="0" marR="0" rtl="0" algn="ctr">
              <a:lnSpc>
                <a:spcPct val="109995"/>
              </a:lnSpc>
              <a:spcBef>
                <a:spcPts val="0"/>
              </a:spcBef>
              <a:spcAft>
                <a:spcPts val="0"/>
              </a:spcAft>
              <a:buClr>
                <a:srgbClr val="000000"/>
              </a:buClr>
              <a:buSzPts val="17688"/>
              <a:buFont typeface="Arial"/>
              <a:buNone/>
            </a:pPr>
            <a:r>
              <a:rPr b="0" i="0" lang="en-US" sz="17688" u="none" cap="none" strike="noStrike">
                <a:solidFill>
                  <a:srgbClr val="0F2D2E"/>
                </a:solidFill>
                <a:latin typeface="Century Gothic"/>
                <a:ea typeface="Century Gothic"/>
                <a:cs typeface="Century Gothic"/>
                <a:sym typeface="Century Gothic"/>
              </a:rPr>
              <a:t>YOU</a:t>
            </a:r>
            <a:endParaRPr b="0" i="0" sz="1400" u="none" cap="none" strike="noStrike">
              <a:solidFill>
                <a:srgbClr val="000000"/>
              </a:solidFill>
              <a:latin typeface="Arial"/>
              <a:ea typeface="Arial"/>
              <a:cs typeface="Arial"/>
              <a:sym typeface="Arial"/>
            </a:endParaRPr>
          </a:p>
        </p:txBody>
      </p:sp>
      <p:grpSp>
        <p:nvGrpSpPr>
          <p:cNvPr id="194" name="Google Shape;194;p8"/>
          <p:cNvGrpSpPr/>
          <p:nvPr/>
        </p:nvGrpSpPr>
        <p:grpSpPr>
          <a:xfrm>
            <a:off x="-1220849" y="8311081"/>
            <a:ext cx="17982161" cy="4071419"/>
            <a:chOff x="0" y="-9525"/>
            <a:chExt cx="5559109" cy="1258662"/>
          </a:xfrm>
        </p:grpSpPr>
        <p:sp>
          <p:nvSpPr>
            <p:cNvPr id="195" name="Google Shape;195;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97" name="Google Shape;197;p8"/>
          <p:cNvSpPr/>
          <p:nvPr/>
        </p:nvSpPr>
        <p:spPr>
          <a:xfrm>
            <a:off x="664021" y="197804"/>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98" name="Google Shape;198;p8"/>
          <p:cNvSpPr/>
          <p:nvPr/>
        </p:nvSpPr>
        <p:spPr>
          <a:xfrm>
            <a:off x="6957970" y="288277"/>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99" name="Google Shape;199;p8"/>
          <p:cNvSpPr/>
          <p:nvPr/>
        </p:nvSpPr>
        <p:spPr>
          <a:xfrm>
            <a:off x="5187470" y="98784"/>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5">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0" name="Google Shape;200;p8"/>
          <p:cNvSpPr/>
          <p:nvPr/>
        </p:nvSpPr>
        <p:spPr>
          <a:xfrm>
            <a:off x="15448862" y="259298"/>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1" name="Google Shape;201;p8"/>
          <p:cNvSpPr/>
          <p:nvPr/>
        </p:nvSpPr>
        <p:spPr>
          <a:xfrm>
            <a:off x="13661090" y="313067"/>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2" name="Google Shape;202;p8"/>
          <p:cNvSpPr/>
          <p:nvPr/>
        </p:nvSpPr>
        <p:spPr>
          <a:xfrm>
            <a:off x="2591439" y="252275"/>
            <a:ext cx="1838725" cy="671206"/>
          </a:xfrm>
          <a:custGeom>
            <a:rect b="b" l="l" r="r" t="t"/>
            <a:pathLst>
              <a:path extrusionOk="0" h="671206" w="1838725">
                <a:moveTo>
                  <a:pt x="0" y="0"/>
                </a:moveTo>
                <a:lnTo>
                  <a:pt x="1838725" y="0"/>
                </a:lnTo>
                <a:lnTo>
                  <a:pt x="1838725" y="671206"/>
                </a:lnTo>
                <a:lnTo>
                  <a:pt x="0" y="671206"/>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3" name="Google Shape;203;p8"/>
          <p:cNvSpPr/>
          <p:nvPr/>
        </p:nvSpPr>
        <p:spPr>
          <a:xfrm>
            <a:off x="11618950" y="177633"/>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9">
              <a:alphaModFix/>
            </a:blip>
            <a:stretch>
              <a:fillRect b="-20269" l="0" r="0" t="-20266"/>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4" name="Google Shape;204;p8"/>
          <p:cNvSpPr/>
          <p:nvPr/>
        </p:nvSpPr>
        <p:spPr>
          <a:xfrm>
            <a:off x="9520391" y="252275"/>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0">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05" name="Google Shape;205;p8"/>
          <p:cNvPicPr preferRelativeResize="0"/>
          <p:nvPr/>
        </p:nvPicPr>
        <p:blipFill rotWithShape="1">
          <a:blip r:embed="rId11">
            <a:alphaModFix/>
          </a:blip>
          <a:srcRect b="23378" l="23001" r="25379" t="11161"/>
          <a:stretch/>
        </p:blipFill>
        <p:spPr>
          <a:xfrm>
            <a:off x="3657600" y="2276967"/>
            <a:ext cx="3810000" cy="4831453"/>
          </a:xfrm>
          <a:prstGeom prst="rect">
            <a:avLst/>
          </a:prstGeom>
          <a:noFill/>
          <a:ln>
            <a:noFill/>
          </a:ln>
        </p:spPr>
      </p:pic>
      <p:pic>
        <p:nvPicPr>
          <p:cNvPr id="206" name="Google Shape;206;p8"/>
          <p:cNvPicPr preferRelativeResize="0"/>
          <p:nvPr/>
        </p:nvPicPr>
        <p:blipFill rotWithShape="1">
          <a:blip r:embed="rId12">
            <a:alphaModFix/>
          </a:blip>
          <a:srcRect b="0" l="0" r="0" t="0"/>
          <a:stretch/>
        </p:blipFill>
        <p:spPr>
          <a:xfrm>
            <a:off x="2812896" y="8718599"/>
            <a:ext cx="1859594" cy="769000"/>
          </a:xfrm>
          <a:prstGeom prst="rect">
            <a:avLst/>
          </a:prstGeom>
          <a:noFill/>
          <a:ln>
            <a:noFill/>
          </a:ln>
        </p:spPr>
      </p:pic>
      <p:pic>
        <p:nvPicPr>
          <p:cNvPr id="207" name="Google Shape;207;p8"/>
          <p:cNvPicPr preferRelativeResize="0"/>
          <p:nvPr/>
        </p:nvPicPr>
        <p:blipFill rotWithShape="1">
          <a:blip r:embed="rId13">
            <a:alphaModFix/>
          </a:blip>
          <a:srcRect b="18054" l="0" r="0" t="18055"/>
          <a:stretch/>
        </p:blipFill>
        <p:spPr>
          <a:xfrm>
            <a:off x="6666145" y="8581565"/>
            <a:ext cx="1655567" cy="1057735"/>
          </a:xfrm>
          <a:prstGeom prst="rect">
            <a:avLst/>
          </a:prstGeom>
          <a:noFill/>
          <a:ln>
            <a:noFill/>
          </a:ln>
        </p:spPr>
      </p:pic>
      <p:pic>
        <p:nvPicPr>
          <p:cNvPr id="208" name="Google Shape;208;p8"/>
          <p:cNvPicPr preferRelativeResize="0"/>
          <p:nvPr/>
        </p:nvPicPr>
        <p:blipFill rotWithShape="1">
          <a:blip r:embed="rId14">
            <a:alphaModFix/>
          </a:blip>
          <a:srcRect b="0" l="0" r="0" t="0"/>
          <a:stretch/>
        </p:blipFill>
        <p:spPr>
          <a:xfrm>
            <a:off x="10359820" y="8857881"/>
            <a:ext cx="2898980" cy="603968"/>
          </a:xfrm>
          <a:prstGeom prst="rect">
            <a:avLst/>
          </a:prstGeom>
          <a:noFill/>
          <a:ln>
            <a:noFill/>
          </a:ln>
        </p:spPr>
      </p:pic>
      <p:graphicFrame>
        <p:nvGraphicFramePr>
          <p:cNvPr id="209" name="Google Shape;209;p8"/>
          <p:cNvGraphicFramePr/>
          <p:nvPr/>
        </p:nvGraphicFramePr>
        <p:xfrm>
          <a:off x="152400" y="9258300"/>
          <a:ext cx="3000000" cy="3000000"/>
        </p:xfrm>
        <a:graphic>
          <a:graphicData uri="http://schemas.openxmlformats.org/drawingml/2006/table">
            <a:tbl>
              <a:tblPr>
                <a:noFill/>
                <a:tableStyleId>{34080664-82A8-41E4-BA98-1BE59E1CDE4D}</a:tableStyleId>
              </a:tblPr>
              <a:tblGrid>
                <a:gridCol w="15733375"/>
              </a:tblGrid>
              <a:tr h="770675">
                <a:tc>
                  <a:txBody>
                    <a:bodyPr/>
                    <a:lstStyle/>
                    <a:p>
                      <a:pPr indent="0" lvl="0" marL="0" marR="0" rtl="0" algn="just">
                        <a:lnSpc>
                          <a:spcPct val="151666"/>
                        </a:lnSpc>
                        <a:spcBef>
                          <a:spcPts val="0"/>
                        </a:spcBef>
                        <a:spcAft>
                          <a:spcPts val="0"/>
                        </a:spcAft>
                        <a:buClr>
                          <a:schemeClr val="dk1"/>
                        </a:buClr>
                        <a:buSzPts val="1200"/>
                        <a:buFont typeface="Calibri"/>
                        <a:buNone/>
                      </a:pPr>
                      <a:r>
                        <a:rPr b="0" i="1" lang="en-US" sz="1200" u="none" cap="none" strike="noStrike">
                          <a:solidFill>
                            <a:schemeClr val="dk1"/>
                          </a:solidFill>
                          <a:latin typeface="Calibri"/>
                          <a:ea typeface="Calibri"/>
                          <a:cs typeface="Calibri"/>
                          <a:sym typeface="Calibri"/>
                        </a:rPr>
                        <a:t>© 2022-2024. This work is licensed under a </a:t>
                      </a:r>
                      <a:r>
                        <a:rPr b="0" i="1" lang="en-US" sz="1200" u="sng" cap="none" strike="noStrike">
                          <a:solidFill>
                            <a:schemeClr val="dk1"/>
                          </a:solidFill>
                          <a:latin typeface="Calibri"/>
                          <a:ea typeface="Calibri"/>
                          <a:cs typeface="Calibri"/>
                          <a:sym typeface="Calibri"/>
                          <a:hlinkClick r:id="rId15">
                            <a:extLst>
                              <a:ext uri="{A12FA001-AC4F-418D-AE19-62706E023703}">
                                <ahyp:hlinkClr val="tx"/>
                              </a:ext>
                            </a:extLst>
                          </a:hlinkClick>
                        </a:rPr>
                        <a:t>CC BY-NC 4.0 LEGAL CODE</a:t>
                      </a:r>
                      <a:r>
                        <a:rPr b="0" i="1" lang="en-US" sz="1200" u="none" cap="none" strike="noStrike">
                          <a:solidFill>
                            <a:schemeClr val="dk1"/>
                          </a:solidFill>
                          <a:latin typeface="Calibri"/>
                          <a:ea typeface="Calibri"/>
                          <a:cs typeface="Calibri"/>
                          <a:sym typeface="Calibri"/>
                        </a:rPr>
                        <a:t>.</a:t>
                      </a:r>
                      <a:endParaRPr sz="1400" u="none" cap="none" strike="noStrike"/>
                    </a:p>
                    <a:p>
                      <a:pPr indent="0" lvl="0" marL="0" marR="0" rtl="0" algn="just">
                        <a:lnSpc>
                          <a:spcPct val="140000"/>
                        </a:lnSpc>
                        <a:spcBef>
                          <a:spcPts val="0"/>
                        </a:spcBef>
                        <a:spcAft>
                          <a:spcPts val="0"/>
                        </a:spcAft>
                        <a:buClr>
                          <a:srgbClr val="000000"/>
                        </a:buClr>
                        <a:buSzPts val="1300"/>
                        <a:buFont typeface="Arial"/>
                        <a:buNone/>
                      </a:pPr>
                      <a:r>
                        <a:rPr lang="en-US" sz="1300" u="none" cap="none" strike="noStrik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cap="none" strike="noStrike"/>
                    </a:p>
                  </a:txBody>
                  <a:tcPr marT="190500" marB="190500" marR="190500" marL="190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Utilizador</dc:creator>
</cp:coreProperties>
</file>